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32918400"/>
  <p:notesSz cx="6858000" cy="9144000"/>
  <p:defaultTextStyle>
    <a:defPPr>
      <a:defRPr lang="en-US"/>
    </a:defPPr>
    <a:lvl1pPr marL="0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81012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62024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43037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524049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405061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86073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67086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5048098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483E"/>
    <a:srgbClr val="548361"/>
    <a:srgbClr val="0D261F"/>
    <a:srgbClr val="153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9080" autoAdjust="0"/>
  </p:normalViewPr>
  <p:slideViewPr>
    <p:cSldViewPr>
      <p:cViewPr>
        <p:scale>
          <a:sx n="25" d="100"/>
          <a:sy n="25" d="100"/>
        </p:scale>
        <p:origin x="-2250" y="-132"/>
      </p:cViewPr>
      <p:guideLst>
        <p:guide orient="horz" pos="1036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0226042"/>
            <a:ext cx="2798064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8653760"/>
            <a:ext cx="2304288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62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4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52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86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67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048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7/27/2013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7/27/2013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919310" y="6324600"/>
            <a:ext cx="26660477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6459" y="6324600"/>
            <a:ext cx="79444213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7/27/2013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7/27/2013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21153122"/>
            <a:ext cx="27980640" cy="6537960"/>
          </a:xfrm>
        </p:spPr>
        <p:txBody>
          <a:bodyPr anchor="t"/>
          <a:lstStyle>
            <a:lvl1pPr algn="l">
              <a:defRPr sz="16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3952225"/>
            <a:ext cx="27980640" cy="7200898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81012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6202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43037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52404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405061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28607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316708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5048098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7/27/2013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6457" y="36865560"/>
            <a:ext cx="53052343" cy="104279702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27442" y="36865560"/>
            <a:ext cx="53052347" cy="104279702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7/27/2013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318262"/>
            <a:ext cx="2962656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7368542"/>
            <a:ext cx="14544677" cy="3070858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1012" indent="0">
              <a:buNone/>
              <a:defRPr sz="8200" b="1"/>
            </a:lvl2pPr>
            <a:lvl3pPr marL="3762024" indent="0">
              <a:buNone/>
              <a:defRPr sz="7400" b="1"/>
            </a:lvl3pPr>
            <a:lvl4pPr marL="5643037" indent="0">
              <a:buNone/>
              <a:defRPr sz="6600" b="1"/>
            </a:lvl4pPr>
            <a:lvl5pPr marL="7524049" indent="0">
              <a:buNone/>
              <a:defRPr sz="6600" b="1"/>
            </a:lvl5pPr>
            <a:lvl6pPr marL="9405061" indent="0">
              <a:buNone/>
              <a:defRPr sz="6600" b="1"/>
            </a:lvl6pPr>
            <a:lvl7pPr marL="11286073" indent="0">
              <a:buNone/>
              <a:defRPr sz="6600" b="1"/>
            </a:lvl7pPr>
            <a:lvl8pPr marL="13167086" indent="0">
              <a:buNone/>
              <a:defRPr sz="6600" b="1"/>
            </a:lvl8pPr>
            <a:lvl9pPr marL="15048098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10439400"/>
            <a:ext cx="14544677" cy="18966182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7368542"/>
            <a:ext cx="14550390" cy="3070858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1012" indent="0">
              <a:buNone/>
              <a:defRPr sz="8200" b="1"/>
            </a:lvl2pPr>
            <a:lvl3pPr marL="3762024" indent="0">
              <a:buNone/>
              <a:defRPr sz="7400" b="1"/>
            </a:lvl3pPr>
            <a:lvl4pPr marL="5643037" indent="0">
              <a:buNone/>
              <a:defRPr sz="6600" b="1"/>
            </a:lvl4pPr>
            <a:lvl5pPr marL="7524049" indent="0">
              <a:buNone/>
              <a:defRPr sz="6600" b="1"/>
            </a:lvl5pPr>
            <a:lvl6pPr marL="9405061" indent="0">
              <a:buNone/>
              <a:defRPr sz="6600" b="1"/>
            </a:lvl6pPr>
            <a:lvl7pPr marL="11286073" indent="0">
              <a:buNone/>
              <a:defRPr sz="6600" b="1"/>
            </a:lvl7pPr>
            <a:lvl8pPr marL="13167086" indent="0">
              <a:buNone/>
              <a:defRPr sz="6600" b="1"/>
            </a:lvl8pPr>
            <a:lvl9pPr marL="15048098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0439400"/>
            <a:ext cx="14550390" cy="18966182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7/27/2013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7/27/2013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7/27/2013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1310640"/>
            <a:ext cx="10829927" cy="5577840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310643"/>
            <a:ext cx="18402300" cy="28094942"/>
          </a:xfrm>
        </p:spPr>
        <p:txBody>
          <a:bodyPr/>
          <a:lstStyle>
            <a:lvl1pPr>
              <a:defRPr sz="13200"/>
            </a:lvl1pPr>
            <a:lvl2pPr>
              <a:defRPr sz="11500"/>
            </a:lvl2pPr>
            <a:lvl3pPr>
              <a:defRPr sz="99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6888483"/>
            <a:ext cx="10829927" cy="22517102"/>
          </a:xfrm>
        </p:spPr>
        <p:txBody>
          <a:bodyPr/>
          <a:lstStyle>
            <a:lvl1pPr marL="0" indent="0">
              <a:buNone/>
              <a:defRPr sz="5800"/>
            </a:lvl1pPr>
            <a:lvl2pPr marL="1881012" indent="0">
              <a:buNone/>
              <a:defRPr sz="4900"/>
            </a:lvl2pPr>
            <a:lvl3pPr marL="3762024" indent="0">
              <a:buNone/>
              <a:defRPr sz="4100"/>
            </a:lvl3pPr>
            <a:lvl4pPr marL="5643037" indent="0">
              <a:buNone/>
              <a:defRPr sz="3700"/>
            </a:lvl4pPr>
            <a:lvl5pPr marL="7524049" indent="0">
              <a:buNone/>
              <a:defRPr sz="3700"/>
            </a:lvl5pPr>
            <a:lvl6pPr marL="9405061" indent="0">
              <a:buNone/>
              <a:defRPr sz="3700"/>
            </a:lvl6pPr>
            <a:lvl7pPr marL="11286073" indent="0">
              <a:buNone/>
              <a:defRPr sz="3700"/>
            </a:lvl7pPr>
            <a:lvl8pPr marL="13167086" indent="0">
              <a:buNone/>
              <a:defRPr sz="3700"/>
            </a:lvl8pPr>
            <a:lvl9pPr marL="15048098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7/27/2013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23042880"/>
            <a:ext cx="19751040" cy="2720342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2941320"/>
            <a:ext cx="19751040" cy="19751040"/>
          </a:xfrm>
        </p:spPr>
        <p:txBody>
          <a:bodyPr/>
          <a:lstStyle>
            <a:lvl1pPr marL="0" indent="0">
              <a:buNone/>
              <a:defRPr sz="13200"/>
            </a:lvl1pPr>
            <a:lvl2pPr marL="1881012" indent="0">
              <a:buNone/>
              <a:defRPr sz="11500"/>
            </a:lvl2pPr>
            <a:lvl3pPr marL="3762024" indent="0">
              <a:buNone/>
              <a:defRPr sz="9900"/>
            </a:lvl3pPr>
            <a:lvl4pPr marL="5643037" indent="0">
              <a:buNone/>
              <a:defRPr sz="8200"/>
            </a:lvl4pPr>
            <a:lvl5pPr marL="7524049" indent="0">
              <a:buNone/>
              <a:defRPr sz="8200"/>
            </a:lvl5pPr>
            <a:lvl6pPr marL="9405061" indent="0">
              <a:buNone/>
              <a:defRPr sz="8200"/>
            </a:lvl6pPr>
            <a:lvl7pPr marL="11286073" indent="0">
              <a:buNone/>
              <a:defRPr sz="8200"/>
            </a:lvl7pPr>
            <a:lvl8pPr marL="13167086" indent="0">
              <a:buNone/>
              <a:defRPr sz="8200"/>
            </a:lvl8pPr>
            <a:lvl9pPr marL="15048098" indent="0">
              <a:buNone/>
              <a:defRPr sz="8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25763222"/>
            <a:ext cx="19751040" cy="3863338"/>
          </a:xfrm>
        </p:spPr>
        <p:txBody>
          <a:bodyPr/>
          <a:lstStyle>
            <a:lvl1pPr marL="0" indent="0">
              <a:buNone/>
              <a:defRPr sz="5800"/>
            </a:lvl1pPr>
            <a:lvl2pPr marL="1881012" indent="0">
              <a:buNone/>
              <a:defRPr sz="4900"/>
            </a:lvl2pPr>
            <a:lvl3pPr marL="3762024" indent="0">
              <a:buNone/>
              <a:defRPr sz="4100"/>
            </a:lvl3pPr>
            <a:lvl4pPr marL="5643037" indent="0">
              <a:buNone/>
              <a:defRPr sz="3700"/>
            </a:lvl4pPr>
            <a:lvl5pPr marL="7524049" indent="0">
              <a:buNone/>
              <a:defRPr sz="3700"/>
            </a:lvl5pPr>
            <a:lvl6pPr marL="9405061" indent="0">
              <a:buNone/>
              <a:defRPr sz="3700"/>
            </a:lvl6pPr>
            <a:lvl7pPr marL="11286073" indent="0">
              <a:buNone/>
              <a:defRPr sz="3700"/>
            </a:lvl7pPr>
            <a:lvl8pPr marL="13167086" indent="0">
              <a:buNone/>
              <a:defRPr sz="3700"/>
            </a:lvl8pPr>
            <a:lvl9pPr marL="15048098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7/27/2013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D261F"/>
            </a:gs>
            <a:gs pos="50000">
              <a:srgbClr val="153C33"/>
            </a:gs>
            <a:gs pos="100000">
              <a:srgbClr val="1A483E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318262"/>
            <a:ext cx="29626560" cy="5486400"/>
          </a:xfrm>
          <a:prstGeom prst="rect">
            <a:avLst/>
          </a:prstGeom>
        </p:spPr>
        <p:txBody>
          <a:bodyPr vert="horz" lIns="376202" tIns="188101" rIns="376202" bIns="18810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7680963"/>
            <a:ext cx="29626560" cy="21724622"/>
          </a:xfrm>
          <a:prstGeom prst="rect">
            <a:avLst/>
          </a:prstGeom>
        </p:spPr>
        <p:txBody>
          <a:bodyPr vert="horz" lIns="376202" tIns="188101" rIns="376202" bIns="1881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30510482"/>
            <a:ext cx="7680960" cy="17526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23C57-4205-4B84-BA5F-2688110C1039}" type="datetimeFigureOut">
              <a:rPr lang="en-US" smtClean="0"/>
              <a:pPr/>
              <a:t>7/27/2013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30510482"/>
            <a:ext cx="10424160" cy="17526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30510482"/>
            <a:ext cx="7680960" cy="17526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2024" rtl="0" eaLnBrk="1" latinLnBrk="0" hangingPunct="1">
        <a:spcBef>
          <a:spcPct val="0"/>
        </a:spcBef>
        <a:buNone/>
        <a:defRPr sz="18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0759" indent="-1410759" algn="l" defTabSz="3762024" rtl="0" eaLnBrk="1" latinLnBrk="0" hangingPunct="1">
        <a:spcBef>
          <a:spcPct val="20000"/>
        </a:spcBef>
        <a:buFont typeface="Arial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6645" indent="-1175633" algn="l" defTabSz="3762024" rtl="0" eaLnBrk="1" latinLnBrk="0" hangingPunct="1">
        <a:spcBef>
          <a:spcPct val="20000"/>
        </a:spcBef>
        <a:buFont typeface="Arial" pitchFamily="34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31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indent="-940506" algn="l" defTabSz="3762024" rtl="0" eaLnBrk="1" latinLnBrk="0" hangingPunct="1">
        <a:spcBef>
          <a:spcPct val="20000"/>
        </a:spcBef>
        <a:buFont typeface="Arial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64555" indent="-940506" algn="l" defTabSz="3762024" rtl="0" eaLnBrk="1" latinLnBrk="0" hangingPunct="1">
        <a:spcBef>
          <a:spcPct val="20000"/>
        </a:spcBef>
        <a:buFont typeface="Arial" pitchFamily="34" charset="0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5567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580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7592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8604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1012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2024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3037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049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5061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6073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7086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8098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hyperlink" Target="mailto:Jane.Doe@genericname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SU-Wordmark-White-120-pxls 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990600"/>
            <a:ext cx="4097866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6629400" y="533400"/>
            <a:ext cx="20802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title of project here</a:t>
            </a:r>
            <a:endParaRPr lang="en-US" sz="1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01000" y="2667000"/>
            <a:ext cx="1813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Include list of collaborators if applicable</a:t>
            </a:r>
            <a:endParaRPr lang="en-US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" y="14630400"/>
            <a:ext cx="10210800" cy="914400"/>
          </a:xfrm>
          <a:prstGeom prst="rect">
            <a:avLst/>
          </a:prstGeom>
          <a:gradFill flip="none" rotWithShape="1">
            <a:gsLst>
              <a:gs pos="0">
                <a:srgbClr val="0D261F"/>
              </a:gs>
              <a:gs pos="50000">
                <a:srgbClr val="1A483E"/>
              </a:gs>
              <a:gs pos="100000">
                <a:srgbClr val="548361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Figure(s)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9600" y="28117800"/>
            <a:ext cx="10210800" cy="914400"/>
          </a:xfrm>
          <a:prstGeom prst="rect">
            <a:avLst/>
          </a:prstGeom>
          <a:gradFill flip="none" rotWithShape="1">
            <a:gsLst>
              <a:gs pos="0">
                <a:srgbClr val="0D261F"/>
              </a:gs>
              <a:gs pos="50000">
                <a:srgbClr val="1A483E"/>
              </a:gs>
              <a:gs pos="100000">
                <a:srgbClr val="548361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References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353800" y="14630400"/>
            <a:ext cx="10744200" cy="923330"/>
          </a:xfrm>
          <a:prstGeom prst="rect">
            <a:avLst/>
          </a:prstGeom>
          <a:gradFill flip="none" rotWithShape="1">
            <a:gsLst>
              <a:gs pos="0">
                <a:srgbClr val="0D261F"/>
              </a:gs>
              <a:gs pos="50000">
                <a:srgbClr val="1A483E"/>
              </a:gs>
              <a:gs pos="100000">
                <a:srgbClr val="548361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Tables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707600" y="14630400"/>
            <a:ext cx="9753600" cy="923330"/>
          </a:xfrm>
          <a:prstGeom prst="rect">
            <a:avLst/>
          </a:prstGeom>
          <a:gradFill flip="none" rotWithShape="1">
            <a:gsLst>
              <a:gs pos="0">
                <a:srgbClr val="0D261F"/>
              </a:gs>
              <a:gs pos="50000">
                <a:srgbClr val="1A483E"/>
              </a:gs>
              <a:gs pos="100000">
                <a:srgbClr val="548361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Conclusion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9600" y="4572000"/>
            <a:ext cx="10210800" cy="923330"/>
          </a:xfrm>
          <a:prstGeom prst="rect">
            <a:avLst/>
          </a:prstGeom>
          <a:gradFill flip="none" rotWithShape="1">
            <a:gsLst>
              <a:gs pos="0">
                <a:srgbClr val="0D261F"/>
              </a:gs>
              <a:gs pos="50000">
                <a:srgbClr val="1A483E"/>
              </a:gs>
              <a:gs pos="100000">
                <a:srgbClr val="548361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Background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353800" y="4572000"/>
            <a:ext cx="10744200" cy="923330"/>
          </a:xfrm>
          <a:prstGeom prst="rect">
            <a:avLst/>
          </a:prstGeom>
          <a:gradFill flip="none" rotWithShape="1">
            <a:gsLst>
              <a:gs pos="0">
                <a:srgbClr val="0D261F"/>
              </a:gs>
              <a:gs pos="50000">
                <a:srgbClr val="1A483E"/>
              </a:gs>
              <a:gs pos="100000">
                <a:srgbClr val="548361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Methods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631400" y="4572000"/>
            <a:ext cx="9829800" cy="914400"/>
          </a:xfrm>
          <a:prstGeom prst="rect">
            <a:avLst/>
          </a:prstGeom>
          <a:gradFill flip="none" rotWithShape="1">
            <a:gsLst>
              <a:gs pos="0">
                <a:srgbClr val="0D261F"/>
              </a:gs>
              <a:gs pos="50000">
                <a:srgbClr val="1A483E"/>
              </a:gs>
              <a:gs pos="100000">
                <a:srgbClr val="548361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</a:t>
            </a:r>
            <a:endParaRPr lang="en-US" sz="5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430000" y="24993600"/>
            <a:ext cx="10668000" cy="923330"/>
          </a:xfrm>
          <a:prstGeom prst="rect">
            <a:avLst/>
          </a:prstGeom>
          <a:gradFill flip="none" rotWithShape="1">
            <a:gsLst>
              <a:gs pos="0">
                <a:srgbClr val="0D261F"/>
              </a:gs>
              <a:gs pos="50000">
                <a:srgbClr val="1A483E"/>
              </a:gs>
              <a:gs pos="100000">
                <a:srgbClr val="548361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Free Space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783800" y="23774400"/>
            <a:ext cx="9677400" cy="923330"/>
          </a:xfrm>
          <a:prstGeom prst="rect">
            <a:avLst/>
          </a:prstGeom>
          <a:gradFill flip="none" rotWithShape="1">
            <a:gsLst>
              <a:gs pos="0">
                <a:srgbClr val="0D261F"/>
              </a:gs>
              <a:gs pos="50000">
                <a:srgbClr val="1A483E"/>
              </a:gs>
              <a:gs pos="100000">
                <a:srgbClr val="548361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Discussion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85800" y="5791200"/>
            <a:ext cx="10058400" cy="8534400"/>
          </a:xfrm>
          <a:prstGeom prst="rect">
            <a:avLst/>
          </a:prstGeom>
          <a:blipFill dpi="0" rotWithShape="1">
            <a:blip r:embed="rId3" cstate="print">
              <a:alphaModFix amt="0"/>
            </a:blip>
            <a:srcRect/>
            <a:stretch>
              <a:fillRect/>
            </a:stretch>
          </a:blipFill>
          <a:ln w="120650" cmpd="tri">
            <a:solidFill>
              <a:srgbClr val="548361"/>
            </a:solidFill>
          </a:ln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9600" y="15773400"/>
            <a:ext cx="10134600" cy="11734800"/>
          </a:xfrm>
          <a:prstGeom prst="rect">
            <a:avLst/>
          </a:prstGeom>
          <a:blipFill dpi="0" rotWithShape="1">
            <a:blip r:embed="rId3" cstate="print">
              <a:alphaModFix amt="0"/>
            </a:blip>
            <a:srcRect/>
            <a:stretch>
              <a:fillRect/>
            </a:stretch>
          </a:blipFill>
          <a:ln w="120650" cmpd="tri">
            <a:solidFill>
              <a:srgbClr val="548361"/>
            </a:solidFill>
          </a:ln>
        </p:spPr>
        <p:txBody>
          <a:bodyPr wrap="square" rtlCol="0">
            <a:noAutofit/>
          </a:bodyPr>
          <a:lstStyle/>
          <a:p>
            <a:endParaRPr lang="en-US" sz="7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5800" y="29260800"/>
            <a:ext cx="10058400" cy="3124200"/>
          </a:xfrm>
          <a:prstGeom prst="rect">
            <a:avLst/>
          </a:prstGeom>
          <a:blipFill dpi="0" rotWithShape="1">
            <a:blip r:embed="rId3" cstate="print">
              <a:alphaModFix amt="0"/>
            </a:blip>
            <a:srcRect/>
            <a:stretch>
              <a:fillRect/>
            </a:stretch>
          </a:blipFill>
          <a:ln w="120650" cmpd="tri">
            <a:solidFill>
              <a:srgbClr val="548361"/>
            </a:solidFill>
          </a:ln>
        </p:spPr>
        <p:txBody>
          <a:bodyPr wrap="square" rtlCol="0">
            <a:noAutofit/>
          </a:bodyPr>
          <a:lstStyle/>
          <a:p>
            <a:pPr marL="1143000" indent="-1143000">
              <a:buClr>
                <a:schemeClr val="bg1"/>
              </a:buClr>
            </a:pPr>
            <a:endParaRPr lang="en-US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430000" y="5791200"/>
            <a:ext cx="10591800" cy="8534400"/>
          </a:xfrm>
          <a:prstGeom prst="rect">
            <a:avLst/>
          </a:prstGeom>
          <a:blipFill dpi="0" rotWithShape="1">
            <a:blip r:embed="rId3" cstate="print">
              <a:alphaModFix amt="0"/>
            </a:blip>
            <a:srcRect/>
            <a:stretch>
              <a:fillRect/>
            </a:stretch>
          </a:blipFill>
          <a:ln w="120650" cmpd="tri">
            <a:solidFill>
              <a:srgbClr val="548361"/>
            </a:solidFill>
          </a:ln>
        </p:spPr>
        <p:txBody>
          <a:bodyPr wrap="square" rtlCol="0">
            <a:noAutofit/>
          </a:bodyPr>
          <a:lstStyle/>
          <a:p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707600" y="5791200"/>
            <a:ext cx="9677400" cy="8534400"/>
          </a:xfrm>
          <a:prstGeom prst="rect">
            <a:avLst/>
          </a:prstGeom>
          <a:blipFill dpi="0" rotWithShape="1">
            <a:blip r:embed="rId3" cstate="print">
              <a:alphaModFix amt="0"/>
            </a:blip>
            <a:srcRect/>
            <a:stretch>
              <a:fillRect/>
            </a:stretch>
          </a:blipFill>
          <a:ln w="120650" cmpd="tri">
            <a:solidFill>
              <a:srgbClr val="548361"/>
            </a:solidFill>
          </a:ln>
        </p:spPr>
        <p:txBody>
          <a:bodyPr wrap="square" rtlCol="0">
            <a:noAutofit/>
          </a:bodyPr>
          <a:lstStyle/>
          <a:p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430000" y="15773400"/>
            <a:ext cx="10591800" cy="8915400"/>
          </a:xfrm>
          <a:prstGeom prst="rect">
            <a:avLst/>
          </a:prstGeom>
          <a:blipFill dpi="0" rotWithShape="1">
            <a:blip r:embed="rId3" cstate="print">
              <a:alphaModFix amt="0"/>
            </a:blip>
            <a:srcRect/>
            <a:stretch>
              <a:fillRect/>
            </a:stretch>
          </a:blipFill>
          <a:ln w="120650" cmpd="tri">
            <a:solidFill>
              <a:srgbClr val="548361"/>
            </a:solidFill>
          </a:ln>
        </p:spPr>
        <p:txBody>
          <a:bodyPr wrap="square" rtlCol="0">
            <a:noAutofit/>
          </a:bodyPr>
          <a:lstStyle/>
          <a:p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783800" y="15773400"/>
            <a:ext cx="9601200" cy="7467600"/>
          </a:xfrm>
          <a:prstGeom prst="rect">
            <a:avLst/>
          </a:prstGeom>
          <a:blipFill dpi="0" rotWithShape="1">
            <a:blip r:embed="rId3" cstate="print">
              <a:alphaModFix amt="0"/>
            </a:blip>
            <a:srcRect/>
            <a:stretch>
              <a:fillRect/>
            </a:stretch>
          </a:blipFill>
          <a:ln w="120650" cmpd="tri">
            <a:solidFill>
              <a:srgbClr val="548361"/>
            </a:solidFill>
          </a:ln>
        </p:spPr>
        <p:txBody>
          <a:bodyPr wrap="square" rtlCol="0">
            <a:noAutofit/>
          </a:bodyPr>
          <a:lstStyle/>
          <a:p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506200" y="26136600"/>
            <a:ext cx="10515600" cy="6248400"/>
          </a:xfrm>
          <a:prstGeom prst="rect">
            <a:avLst/>
          </a:prstGeom>
          <a:blipFill dpi="0" rotWithShape="1">
            <a:blip r:embed="rId3" cstate="print">
              <a:alphaModFix amt="0"/>
            </a:blip>
            <a:srcRect/>
            <a:stretch>
              <a:fillRect/>
            </a:stretch>
          </a:blipFill>
          <a:ln w="120650" cmpd="tri">
            <a:solidFill>
              <a:srgbClr val="548361"/>
            </a:solidFill>
          </a:ln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860000" y="24993600"/>
            <a:ext cx="9525000" cy="6781800"/>
          </a:xfrm>
          <a:prstGeom prst="rect">
            <a:avLst/>
          </a:prstGeom>
          <a:blipFill dpi="0" rotWithShape="1">
            <a:blip r:embed="rId3" cstate="print">
              <a:alphaModFix amt="0"/>
            </a:blip>
            <a:srcRect/>
            <a:stretch>
              <a:fillRect/>
            </a:stretch>
          </a:blipFill>
          <a:ln w="120650" cmpd="tri">
            <a:solidFill>
              <a:srgbClr val="548361"/>
            </a:solidFill>
          </a:ln>
        </p:spPr>
        <p:txBody>
          <a:bodyPr wrap="square" rtlCol="0">
            <a:noAutofit/>
          </a:bodyPr>
          <a:lstStyle/>
          <a:p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2936200" y="32210514"/>
            <a:ext cx="9982200" cy="707886"/>
          </a:xfrm>
          <a:prstGeom prst="rect">
            <a:avLst/>
          </a:prstGeom>
          <a:solidFill>
            <a:srgbClr val="1A483E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Contact Info: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4"/>
              </a:rPr>
              <a:t>Jane.Doe@genericnames123.org</a:t>
            </a: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www.genericnames123.org</a:t>
            </a:r>
          </a:p>
        </p:txBody>
      </p:sp>
      <p:pic>
        <p:nvPicPr>
          <p:cNvPr id="28" name="Picture 27" descr="iyos_125x125al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489400" y="762000"/>
            <a:ext cx="2205788" cy="2514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 flip="none" rotWithShape="1">
          <a:gsLst>
            <a:gs pos="0">
              <a:srgbClr val="0D261F"/>
            </a:gs>
            <a:gs pos="50000">
              <a:srgbClr val="1A483E"/>
            </a:gs>
            <a:gs pos="100000">
              <a:srgbClr val="548361"/>
            </a:gs>
          </a:gsLst>
          <a:path path="shape">
            <a:fillToRect l="50000" t="50000" r="50000" b="50000"/>
          </a:path>
          <a:tileRect/>
        </a:gradFill>
      </a:spPr>
      <a:bodyPr wrap="square" rtlCol="0">
        <a:spAutoFit/>
      </a:bodyPr>
      <a:lstStyle>
        <a:defPPr algn="ctr">
          <a:defRPr sz="7200" dirty="0" smtClean="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27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Blake</dc:creator>
  <cp:lastModifiedBy>Blake</cp:lastModifiedBy>
  <cp:revision>36</cp:revision>
  <dcterms:created xsi:type="dcterms:W3CDTF">2013-06-11T17:02:18Z</dcterms:created>
  <dcterms:modified xsi:type="dcterms:W3CDTF">2013-07-27T14:54:00Z</dcterms:modified>
</cp:coreProperties>
</file>